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Barlow Bold" panose="020B0604020202020204" charset="0"/>
      <p:bold r:id="rId13"/>
    </p:embeddedFon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13173313" cy="1889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Movie Booking System: </a:t>
            </a:r>
            <a:r>
              <a:rPr lang="en-US" sz="5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Introduction</a:t>
            </a:r>
            <a:endParaRPr lang="en-US" sz="5950" dirty="0"/>
          </a:p>
        </p:txBody>
      </p:sp>
      <p:sp>
        <p:nvSpPr>
          <p:cNvPr id="3" name="Text 1"/>
          <p:cNvSpPr/>
          <p:nvPr/>
        </p:nvSpPr>
        <p:spPr>
          <a:xfrm>
            <a:off x="728543" y="2982754"/>
            <a:ext cx="2683907" cy="8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 : 
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28543" y="4012644"/>
            <a:ext cx="26839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Nivedha S 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28543" y="4563189"/>
            <a:ext cx="26839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Rasika 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28543" y="5113734"/>
            <a:ext cx="26839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Tumati Sasi Rekha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28543" y="5664279"/>
            <a:ext cx="26839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Abishek 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28543" y="6214824"/>
            <a:ext cx="26839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Santhosh M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28543" y="6765369"/>
            <a:ext cx="268390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Tushar R Shekokar</a:t>
            </a:r>
            <a:r>
              <a:rPr lang="en-US" sz="2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
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3927991" y="2982754"/>
            <a:ext cx="2548414" cy="1643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 the guidance of:
</a:t>
            </a: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Suramya Biswas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6991945" y="2961918"/>
            <a:ext cx="692503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45" y="3529013"/>
            <a:ext cx="6610588" cy="3345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30698"/>
            <a:ext cx="744759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for your time and support!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54449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216122"/>
            <a:ext cx="7627382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"Thank you for empowering us to bring convenience and excitement to the movie going journey! "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73340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Movie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Online Movie Booking System is a comprehensive platform that allows users to easily search, select, and purchase movie tickets from the comfort of their own devices. With a user-friendly interface and seamless transaction process, this system aims to revolutionize the movie-going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699" y="501015"/>
            <a:ext cx="8150066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MODULES TO BE IMPLEMENTED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7699" y="1464945"/>
            <a:ext cx="1335500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7699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4" y="2143601"/>
            <a:ext cx="3965853" cy="30139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9864" y="5362456"/>
            <a:ext cx="385333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CC97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Authentication &amp; Authorization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9864" y="5771436"/>
            <a:ext cx="396585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Securely verifies user identity and controls access to features.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5004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14" y="2143601"/>
            <a:ext cx="3965853" cy="297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2214" y="5322808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Movie Management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32214" y="5731788"/>
            <a:ext cx="396585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comprehensive platform for adding, updating, and managing movie information.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966239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64" y="2143601"/>
            <a:ext cx="3965853" cy="2713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44564" y="5061942"/>
            <a:ext cx="249007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8AF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Showtime Management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844564" y="5470922"/>
            <a:ext cx="396585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scheduling and managing movie screenings, including times and seating arrangements.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37699" y="7061954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37699" y="7634883"/>
            <a:ext cx="1335500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8718"/>
            <a:ext cx="113586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Booking Management: A Smooth Transaction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99617"/>
            <a:ext cx="1311378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4" name="Shape 2"/>
          <p:cNvSpPr/>
          <p:nvPr/>
        </p:nvSpPr>
        <p:spPr>
          <a:xfrm>
            <a:off x="2856428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3"/>
          <p:cNvSpPr/>
          <p:nvPr/>
        </p:nvSpPr>
        <p:spPr>
          <a:xfrm>
            <a:off x="2627947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811066" y="3428524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446371" y="45745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Booking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4884" y="5060633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movie selection, showtime, seating, and user information.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299841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360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219236" y="3428524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89784" y="45745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18296" y="5060633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Offers secure and convenient payment options for a seamless experience.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1743253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5" name="Shape 13"/>
          <p:cNvSpPr/>
          <p:nvPr/>
        </p:nvSpPr>
        <p:spPr>
          <a:xfrm>
            <a:off x="11514773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1666101" y="342852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333196" y="45745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Booking Confirmation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61709" y="5060633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a confirmation email and provides detailed booking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2405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 &amp; Advanced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67438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32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</a:t>
            </a:r>
            <a:r>
              <a:rPr lang="en-US" sz="2200" b="1" dirty="0">
                <a:solidFill>
                  <a:srgbClr val="5E208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ntegrated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18710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Integrates with external movie databases and payment gateways for a comprehensive solution.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367438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432578"/>
            <a:ext cx="33375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208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Movie Search by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918710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Allows users to easily find movies based on their preferred language.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356"/>
            <a:ext cx="7851338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Technologies &amp; Tools: Our Toolkit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29" y="1532096"/>
            <a:ext cx="1307544" cy="118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996" y="2070021"/>
            <a:ext cx="8989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9894" y="173521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Server-side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69894" y="2191107"/>
            <a:ext cx="53806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, Spring Boot,Spring Data JPA,Spring Security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7494" y="2734985"/>
            <a:ext cx="9151263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338" y="2769870"/>
            <a:ext cx="2615208" cy="11870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1802" y="3160276"/>
            <a:ext cx="142161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23667" y="2972991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Front-end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523667" y="3428881"/>
            <a:ext cx="3206710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CSS,JSP and JavaScript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71267" y="3972758"/>
            <a:ext cx="8497491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66" y="4007644"/>
            <a:ext cx="3922871" cy="118705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4303" y="4398050"/>
            <a:ext cx="137160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7558" y="4210764"/>
            <a:ext cx="111740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B05E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177558" y="4666655"/>
            <a:ext cx="111740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5158" y="5210532"/>
            <a:ext cx="7843599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75" y="5245418"/>
            <a:ext cx="5230535" cy="118705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6087" y="5635823"/>
            <a:ext cx="153591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31330" y="5448538"/>
            <a:ext cx="240625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A44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831330" y="5904428"/>
            <a:ext cx="240625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 and Eclipse IDE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8930" y="6448306"/>
            <a:ext cx="7189827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03" y="6483191"/>
            <a:ext cx="6538198" cy="118705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44541" y="6873597"/>
            <a:ext cx="136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5221" y="6686312"/>
            <a:ext cx="16602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444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485221" y="7142202"/>
            <a:ext cx="1660208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Tomcat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47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Goals: Delivering 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6014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1490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smooth and intuitive experience for booking movies.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6014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1490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robust security measures to protect user data and transactions.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58796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the efficient and reliable storage and retrieval of movie and booking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3527"/>
            <a:ext cx="7947065" cy="709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 for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5452" y="1821418"/>
            <a:ext cx="629650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online movie booking system can be improved to offer users a more personalized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452" y="2706172"/>
            <a:ext cx="629650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involves providing tailored recommendations based on user preferences and past booking history.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5452" y="3590925"/>
            <a:ext cx="629650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452" y="4130397"/>
            <a:ext cx="629650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 algorithms can suggest movies based on genre, actors, directors, and other factors.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5452" y="4896445"/>
            <a:ext cx="629650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reviews and ratings can be leveraged to provide insights into popular movies.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452" y="5662493"/>
            <a:ext cx="629650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 movies based  on user preferences and history and providing tailored engagement.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67" y="1869996"/>
            <a:ext cx="4986218" cy="498621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86067" y="7098983"/>
            <a:ext cx="629650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02506"/>
            <a:ext cx="74194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A Vision Realized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represents a significant step in revolutionizing the movie booking experience. We are confident that our system will provide a user-friendly, secure, and efficient platform for booking tickets.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462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Arial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Abishek Ramesh</cp:lastModifiedBy>
  <cp:revision>3</cp:revision>
  <dcterms:created xsi:type="dcterms:W3CDTF">2024-11-27T19:31:11Z</dcterms:created>
  <dcterms:modified xsi:type="dcterms:W3CDTF">2024-11-27T19:42:57Z</dcterms:modified>
</cp:coreProperties>
</file>